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Playfair Display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eGgARgG2j96FmuhLXhSR4SFXC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Duncan" userId="1ee1753f-f2b7-4633-9217-0092cdbbab5e" providerId="ADAL" clId="{A6928DBC-2899-46CE-BDBE-3BFFBE8A554E}"/>
    <pc:docChg chg="modSld">
      <pc:chgData name="Karen Duncan" userId="1ee1753f-f2b7-4633-9217-0092cdbbab5e" providerId="ADAL" clId="{A6928DBC-2899-46CE-BDBE-3BFFBE8A554E}" dt="2022-05-24T10:39:50.706" v="1" actId="1036"/>
      <pc:docMkLst>
        <pc:docMk/>
      </pc:docMkLst>
      <pc:sldChg chg="modSp mod">
        <pc:chgData name="Karen Duncan" userId="1ee1753f-f2b7-4633-9217-0092cdbbab5e" providerId="ADAL" clId="{A6928DBC-2899-46CE-BDBE-3BFFBE8A554E}" dt="2022-05-24T10:39:50.706" v="1" actId="1036"/>
        <pc:sldMkLst>
          <pc:docMk/>
          <pc:sldMk cId="0" sldId="256"/>
        </pc:sldMkLst>
        <pc:picChg chg="mod">
          <ac:chgData name="Karen Duncan" userId="1ee1753f-f2b7-4633-9217-0092cdbbab5e" providerId="ADAL" clId="{A6928DBC-2899-46CE-BDBE-3BFFBE8A554E}" dt="2022-05-24T10:39:50.706" v="1" actId="1036"/>
          <ac:picMkLst>
            <pc:docMk/>
            <pc:sldMk cId="0" sldId="256"/>
            <ac:picMk id="8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7428e33c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27428e33c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6916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US" sz="1200" i="1"/>
              <a:t>reflecting the liquid</a:t>
            </a:r>
            <a:endParaRPr/>
          </a:p>
        </p:txBody>
      </p:sp>
      <p:sp>
        <p:nvSpPr>
          <p:cNvPr id="183" name="Google Shape;183;g127428e33c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7428e33c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127428e33ca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/>
              <a:t>Source: Gminsights.com and Mordorintelligence.com,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/>
              <a:t>plus team calculations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i="1"/>
              <a:t>Source: companieshouse.gov.uk and team calculations</a:t>
            </a:r>
            <a:endParaRPr/>
          </a:p>
          <a:p>
            <a:pPr marL="228600" lvl="0" indent="-16916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/>
          </a:p>
        </p:txBody>
      </p:sp>
      <p:sp>
        <p:nvSpPr>
          <p:cNvPr id="190" name="Google Shape;190;g127428e33ca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7428e33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27428e33c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27428e33c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6916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91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91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/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1"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758943" y="-608938"/>
            <a:ext cx="362611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5107913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107413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-635001"/>
            <a:ext cx="9144000" cy="6893999"/>
          </a:xfrm>
          <a:prstGeom prst="rect">
            <a:avLst/>
          </a:prstGeom>
          <a:solidFill>
            <a:srgbClr val="000000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8075" tIns="45700" rIns="380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Screenshot 2019-09-12 at 14.26.3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4802" y="3034352"/>
            <a:ext cx="3157148" cy="21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70746586_929070390774165_2096146436486856704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3407" y="3010975"/>
            <a:ext cx="2112607" cy="211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En bild som visar soffa, inomhus, person, sitter&#10;&#10;Automatiskt genererad beskriv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7671" y="478820"/>
            <a:ext cx="2112607" cy="211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996" y="351260"/>
            <a:ext cx="3173553" cy="211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Gnista-logo-light-text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83890" y="1773366"/>
            <a:ext cx="2973996" cy="119321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385412" y="2583295"/>
            <a:ext cx="4550834" cy="31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the spirits of the future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7428e33ca_0_7"/>
          <p:cNvSpPr txBox="1"/>
          <p:nvPr/>
        </p:nvSpPr>
        <p:spPr>
          <a:xfrm>
            <a:off x="295917" y="242334"/>
            <a:ext cx="43905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When it comes to packaging,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we believe in 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ABOVE BRAND</a:t>
            </a:r>
            <a:endParaRPr sz="48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186" name="Google Shape;186;g127428e33ca_0_7" descr="Rebalancing the &amp;#39;COVID-19 effect&amp;#39; on alcohol sales - NielsenI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636964"/>
            <a:ext cx="4035838" cy="4441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7428e33ca_0_88"/>
          <p:cNvSpPr txBox="1"/>
          <p:nvPr/>
        </p:nvSpPr>
        <p:spPr>
          <a:xfrm>
            <a:off x="295917" y="242334"/>
            <a:ext cx="43905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NON-ALCO SPIRITS, PACKAGING AND THE FUTURE</a:t>
            </a:r>
            <a:endParaRPr sz="4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(Legal issues and who will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decide - consumer or industry?) </a:t>
            </a:r>
            <a:endParaRPr sz="48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127428e33ca_0_88" descr="Rebalancing the &amp;#39;COVID-19 effect&amp;#39; on alcohol sales - NielsenI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636964"/>
            <a:ext cx="4035838" cy="4441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127428e33ca_0_0" descr="En bild som visar bord, kopp, inomhus, ma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2359585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27428e33ca_0_0"/>
          <p:cNvSpPr txBox="1"/>
          <p:nvPr/>
        </p:nvSpPr>
        <p:spPr>
          <a:xfrm>
            <a:off x="762001" y="0"/>
            <a:ext cx="69144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7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/>
          </a:p>
        </p:txBody>
      </p:sp>
      <p:sp>
        <p:nvSpPr>
          <p:cNvPr id="201" name="Google Shape;201;g127428e33ca_0_0"/>
          <p:cNvSpPr txBox="1"/>
          <p:nvPr/>
        </p:nvSpPr>
        <p:spPr>
          <a:xfrm>
            <a:off x="435617" y="4090434"/>
            <a:ext cx="7224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CHEERS!</a:t>
            </a:r>
            <a:br>
              <a:rPr lang="en-US"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erika@gnistaspirits.com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 descr="OCOO - The Beauty Drink | Lifestyle Drin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1774" y="3683387"/>
            <a:ext cx="2486933" cy="185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83,372 Bottled Water Stock Photos, Pictures &amp;amp; Royalty-Free Images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6367" y="3292442"/>
            <a:ext cx="3040444" cy="224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Huel Complete Meal Drink (choklad 2 x 500 ml) : Amazon.se: Hälsa, vård &amp;  hushå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4375" y="2693582"/>
            <a:ext cx="1816433" cy="181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10 fakta du antagligen inte visste om Red Bull - Sida 2 av 2 - 10Fakta.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9431" y="1246626"/>
            <a:ext cx="2773858" cy="139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Rocks Whiskyglas, 2-pack - Riedel @ RoyalDesign.s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27000" y="0"/>
            <a:ext cx="1952681" cy="195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295917" y="242334"/>
            <a:ext cx="4727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DRINK, ANYONE?</a:t>
            </a:r>
            <a:endParaRPr sz="4800"/>
          </a:p>
        </p:txBody>
      </p:sp>
      <p:pic>
        <p:nvPicPr>
          <p:cNvPr id="106" name="Google Shape;106;p2" descr="Dream Light Euphoric Drin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5634" y="3040351"/>
            <a:ext cx="2091459" cy="209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Apelsinjuice - Innocent | Coop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17642" y="3381337"/>
            <a:ext cx="647600" cy="159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 descr="The best alcohol-free spirits and bottled cocktails for Dry Janu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058" y="323264"/>
            <a:ext cx="2579571" cy="161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Top 10 spirits launches in February 2021 - Page 5 of 11 - The Spirits  Busin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7123" y="269629"/>
            <a:ext cx="2673712" cy="167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What's new in alcohol-free spirits this sum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190" y="4014365"/>
            <a:ext cx="2796052" cy="156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11 Best Non-Alcoholic Gins in the UK for 2021 | Express.co.u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4157" y="2143889"/>
            <a:ext cx="2705587" cy="161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Trending: five non-alcoholic spirits for teetotallers | The Sunday Times  Magazine | The Sunday Tim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16275" y="3748034"/>
            <a:ext cx="3368293" cy="189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8 Drinking Trends of 20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88726" y="3819411"/>
            <a:ext cx="2837388" cy="18819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295916" y="242334"/>
            <a:ext cx="3954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ALCO </a:t>
            </a:r>
            <a:endParaRPr sz="4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SPIRITS ARE HAPPENING!</a:t>
            </a:r>
            <a:endParaRPr sz="4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1611" y="4014364"/>
            <a:ext cx="642455" cy="156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 descr="The best alcohol-free spirits and bottled cocktails for Dry Janu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058" y="323264"/>
            <a:ext cx="2579571" cy="161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Top 10 spirits launches in February 2021 - Page 5 of 11 - The Spirits  Busin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7123" y="269629"/>
            <a:ext cx="2673712" cy="167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What's new in alcohol-free spirits this sum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190" y="4014365"/>
            <a:ext cx="2796052" cy="156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11 Best Non-Alcoholic Gins in the UK for 2021 | Express.co.u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4157" y="2143889"/>
            <a:ext cx="2705587" cy="161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Trending: five non-alcoholic spirits for teetotallers | The Sunday Times  Magazine | The Sunday Tim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16275" y="3748034"/>
            <a:ext cx="3368293" cy="189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8 Drinking Trends of 20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88726" y="3819411"/>
            <a:ext cx="2837388" cy="188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1611" y="4014364"/>
            <a:ext cx="642455" cy="1569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295917" y="242334"/>
            <a:ext cx="37029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SO.. WHAT</a:t>
            </a:r>
            <a:endParaRPr sz="4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NA SPIRIT, REALLY?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 descr="Arkay Tequila Altern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0963" y="2823851"/>
            <a:ext cx="2619788" cy="261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Gordons Alcohol Free Spirit 70Cl - Tesco Groceri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48" y="2752383"/>
            <a:ext cx="2425700" cy="2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Alcohol Free Spirit - Three Spirit - Livener | The Other Bott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5444" y="116545"/>
            <a:ext cx="2761966" cy="27619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071032" y="1476517"/>
            <a:ext cx="16750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Functional?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5431612" y="3853189"/>
            <a:ext cx="2010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burn replicating that of alcohol?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798716" y="3477243"/>
            <a:ext cx="22823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best served with tonic?</a:t>
            </a:r>
            <a:endParaRPr/>
          </a:p>
        </p:txBody>
      </p:sp>
      <p:pic>
        <p:nvPicPr>
          <p:cNvPr id="145" name="Google Shape;145;p5" descr="Brunswick Aces | Non Alcoholic Spirit - Only Bitte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4311" y="122755"/>
            <a:ext cx="2006721" cy="250590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612092" y="488029"/>
            <a:ext cx="26737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Distilled and botanical?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/>
        </p:nvSpPr>
        <p:spPr>
          <a:xfrm>
            <a:off x="1727400" y="1767750"/>
            <a:ext cx="5689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= CREATIVE BUT CONFUSING!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 descr="1-_DSF33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4" y="-101312"/>
            <a:ext cx="9131695" cy="65226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-194310" y="-176213"/>
            <a:ext cx="9578941" cy="6051233"/>
          </a:xfrm>
          <a:prstGeom prst="rect">
            <a:avLst/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95918" y="242334"/>
            <a:ext cx="52131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US, IT’S ALL ABOUT THE </a:t>
            </a:r>
            <a:r>
              <a:rPr lang="en-US" sz="4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OCCASION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 descr="En bild som visar person, person, inomhus, sitter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0599" y="-317544"/>
            <a:ext cx="9404599" cy="677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-194310" y="-176213"/>
            <a:ext cx="9578941" cy="6051233"/>
          </a:xfrm>
          <a:prstGeom prst="rect">
            <a:avLst/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-1" y="-231006"/>
            <a:ext cx="9625263" cy="6035040"/>
          </a:xfrm>
          <a:prstGeom prst="rect">
            <a:avLst/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762001" y="0"/>
            <a:ext cx="6914444" cy="7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7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295918" y="242334"/>
            <a:ext cx="52131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lang="en-US" sz="4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endParaRPr sz="4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“What is it that </a:t>
            </a:r>
            <a:r>
              <a:rPr lang="en-US" sz="2000" b="1">
                <a:solidFill>
                  <a:schemeClr val="lt1"/>
                </a:solidFill>
              </a:rPr>
              <a:t>makes a whisky</a:t>
            </a:r>
            <a:endParaRPr sz="2000" b="1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so good?</a:t>
            </a: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 descr="En bild som visar person, inomhus, kvinna, sitter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933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-194310" y="-176213"/>
            <a:ext cx="9578941" cy="6051233"/>
          </a:xfrm>
          <a:prstGeom prst="rect">
            <a:avLst/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762001" y="0"/>
            <a:ext cx="6914444" cy="7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7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/>
          </a:p>
        </p:txBody>
      </p:sp>
      <p:sp>
        <p:nvSpPr>
          <p:cNvPr id="179" name="Google Shape;179;p8"/>
          <p:cNvSpPr txBox="1"/>
          <p:nvPr/>
        </p:nvSpPr>
        <p:spPr>
          <a:xfrm>
            <a:off x="295918" y="242334"/>
            <a:ext cx="52131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</a:rPr>
              <a:t>OUR PACKAGING </a:t>
            </a:r>
            <a:endParaRPr sz="4800" b="1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</a:rPr>
              <a:t>STRATEGY</a:t>
            </a:r>
            <a:endParaRPr sz="4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On-screen Show (16:10)</PresentationFormat>
  <Paragraphs>46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Playfair Display</vt:lpstr>
      <vt:lpstr>Calibri</vt:lpstr>
      <vt:lpstr>Montserrat</vt:lpstr>
      <vt:lpstr>Arial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Ollén</dc:creator>
  <cp:lastModifiedBy>Karen Duncan</cp:lastModifiedBy>
  <cp:revision>1</cp:revision>
  <dcterms:created xsi:type="dcterms:W3CDTF">2020-09-28T07:17:29Z</dcterms:created>
  <dcterms:modified xsi:type="dcterms:W3CDTF">2022-05-24T10:40:03Z</dcterms:modified>
</cp:coreProperties>
</file>